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28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02" r:id="rId43"/>
    <p:sldId id="330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32" r:id="rId52"/>
    <p:sldId id="333" r:id="rId53"/>
    <p:sldId id="326" r:id="rId54"/>
    <p:sldId id="311" r:id="rId55"/>
    <p:sldId id="314" r:id="rId56"/>
    <p:sldId id="277" r:id="rId57"/>
    <p:sldId id="315" r:id="rId58"/>
    <p:sldId id="280" r:id="rId59"/>
    <p:sldId id="281" r:id="rId60"/>
    <p:sldId id="313" r:id="rId61"/>
    <p:sldId id="312" r:id="rId62"/>
    <p:sldId id="316" r:id="rId63"/>
    <p:sldId id="317" r:id="rId64"/>
    <p:sldId id="319" r:id="rId65"/>
    <p:sldId id="321" r:id="rId66"/>
    <p:sldId id="320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Cabin" panose="020B0803050202020004" pitchFamily="34" charset="0"/>
      <p:regular r:id="rId72"/>
      <p:bold r:id="rId73"/>
      <p:italic r:id="rId74"/>
      <p:boldItalic r:id="rId75"/>
    </p:embeddedFont>
    <p:embeddedFont>
      <p:font typeface="Segoe UI" panose="020B0502040204020203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125" d="100"/>
          <a:sy n="125" d="100"/>
        </p:scale>
        <p:origin x="408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</a:t>
            </a:r>
            <a:r>
              <a:rPr lang="en-US" dirty="0" smtClean="0"/>
              <a:t>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0" y="5934670"/>
            <a:ext cx="524637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on </a:t>
            </a:r>
            <a:r>
              <a:rPr lang="en-US" dirty="0" smtClean="0"/>
              <a:t>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</a:t>
            </a:r>
            <a:r>
              <a:rPr lang="en-US" altLang="en-US" sz="1800" dirty="0" smtClean="0">
                <a:latin typeface="+mn-lt"/>
              </a:rPr>
              <a:t>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4506</TotalTime>
  <Words>1870</Words>
  <Application>Microsoft Office PowerPoint</Application>
  <PresentationFormat>On-screen Show (4:3)</PresentationFormat>
  <Paragraphs>544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Times New Roman</vt:lpstr>
      <vt:lpstr>Droid Sans Fallback</vt:lpstr>
      <vt:lpstr>Cabin</vt:lpstr>
      <vt:lpstr>Segoe UI</vt:lpstr>
      <vt:lpstr>FreeSans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on  translation</vt:lpstr>
      <vt:lpstr>Therapeutic approaches to GM</vt:lpstr>
      <vt:lpstr>Why testosterone?</vt:lpstr>
      <vt:lpstr>How is testosterone working?</vt:lpstr>
      <vt:lpstr>Why not testosterone?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Body weight time course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191</cp:revision>
  <dcterms:created xsi:type="dcterms:W3CDTF">2015-07-04T16:17:21Z</dcterms:created>
  <dcterms:modified xsi:type="dcterms:W3CDTF">2015-07-09T16:47:22Z</dcterms:modified>
</cp:coreProperties>
</file>